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84" r:id="rId1"/>
  </p:sldMasterIdLst>
  <p:sldIdLst>
    <p:sldId id="258" r:id="rId2"/>
  </p:sldIdLst>
  <p:sldSz cx="10693400" cy="15119350"/>
  <p:notesSz cx="6802438" cy="9934575"/>
  <p:embeddedFontLst>
    <p:embeddedFont>
      <p:font typeface="맑은 고딕" panose="020B0503020000020004" pitchFamily="50" charset="-127"/>
      <p:regular r:id="rId3"/>
      <p:bold r:id="rId4"/>
    </p:embeddedFont>
    <p:embeddedFont>
      <p:font typeface="Tw Cen MT" panose="020B0602020104020603" pitchFamily="34" charset="0"/>
      <p:regular r:id="rId5"/>
      <p:bold r:id="rId6"/>
      <p:italic r:id="rId7"/>
      <p:boldItalic r:id="rId8"/>
    </p:embeddedFont>
    <p:embeddedFont>
      <p:font typeface="이화체" panose="02000300000000000000" pitchFamily="2" charset="-127"/>
      <p:regular r:id="rId9"/>
    </p:embeddedFont>
    <p:embeddedFont>
      <p:font typeface="Wingdings 3" panose="05040102010807070707" pitchFamily="18" charset="2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E5"/>
    <a:srgbClr val="F9D7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8" autoAdjust="0"/>
    <p:restoredTop sz="94660"/>
  </p:normalViewPr>
  <p:slideViewPr>
    <p:cSldViewPr snapToGrid="0">
      <p:cViewPr varScale="1">
        <p:scale>
          <a:sx n="53" d="100"/>
          <a:sy n="53" d="100"/>
        </p:scale>
        <p:origin x="279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presProps" Target="presProps.xml"/><Relationship Id="rId5" Type="http://schemas.openxmlformats.org/officeDocument/2006/relationships/font" Target="fonts/font3.fntdata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9602673" y="6148536"/>
            <a:ext cx="1090727" cy="2217505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8" name="Rectangle 7"/>
          <p:cNvSpPr/>
          <p:nvPr/>
        </p:nvSpPr>
        <p:spPr bwMode="gray">
          <a:xfrm>
            <a:off x="0" y="4697078"/>
            <a:ext cx="9891395" cy="2015913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9" name="Rectangle 8"/>
          <p:cNvSpPr/>
          <p:nvPr/>
        </p:nvSpPr>
        <p:spPr bwMode="gray">
          <a:xfrm>
            <a:off x="2919298" y="0"/>
            <a:ext cx="1999666" cy="520105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61487" cy="520105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1897" y="6874265"/>
            <a:ext cx="9100083" cy="3240861"/>
          </a:xfrm>
        </p:spPr>
        <p:txBody>
          <a:bodyPr vert="horz" lIns="91440" tIns="45720" rIns="91440" bIns="45720" rtlCol="0" anchor="t">
            <a:normAutofit/>
          </a:bodyPr>
          <a:lstStyle>
            <a:lvl1pPr algn="r" defTabSz="1069299" rtl="0" eaLnBrk="1" latinLnBrk="0" hangingPunct="1">
              <a:spcBef>
                <a:spcPct val="0"/>
              </a:spcBef>
              <a:buNone/>
              <a:defRPr lang="en-US" sz="5613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201056"/>
            <a:ext cx="9602673" cy="151193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1069299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2339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69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039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38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73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07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742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277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319E-CAB3-4C47-BF77-7CA2AFD24310}" type="datetimeFigureOut">
              <a:rPr lang="ko-KR" altLang="en-US" smtClean="0"/>
              <a:t>2019-09-16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DDEE-44DC-4BB6-8F43-6AF0E85542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94410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3527850"/>
            <a:ext cx="8996623" cy="997807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319E-CAB3-4C47-BF77-7CA2AFD24310}" type="datetimeFigureOut">
              <a:rPr lang="ko-KR" altLang="en-US" smtClean="0"/>
              <a:t>2019-09-16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DDEE-44DC-4BB6-8F43-6AF0E85542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994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 rot="5400000">
            <a:off x="1972166" y="6118005"/>
            <a:ext cx="14373462" cy="2117293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8" name="Rectangle 7"/>
          <p:cNvSpPr/>
          <p:nvPr/>
        </p:nvSpPr>
        <p:spPr bwMode="gray">
          <a:xfrm>
            <a:off x="7663603" y="13526778"/>
            <a:ext cx="1154887" cy="159257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9" name="Rectangle 8"/>
          <p:cNvSpPr/>
          <p:nvPr/>
        </p:nvSpPr>
        <p:spPr bwMode="gray">
          <a:xfrm>
            <a:off x="10064450" y="3040967"/>
            <a:ext cx="630911" cy="3225461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10" name="Rectangle 9"/>
          <p:cNvSpPr/>
          <p:nvPr/>
        </p:nvSpPr>
        <p:spPr bwMode="gray">
          <a:xfrm>
            <a:off x="10062489" y="0"/>
            <a:ext cx="630911" cy="4031827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05597" y="605473"/>
            <a:ext cx="1956892" cy="1290184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70" y="605476"/>
            <a:ext cx="7399833" cy="1290044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319E-CAB3-4C47-BF77-7CA2AFD24310}" type="datetimeFigureOut">
              <a:rPr lang="ko-KR" altLang="en-US" smtClean="0"/>
              <a:t>2019-09-16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DDEE-44DC-4BB6-8F43-6AF0E85542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825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319E-CAB3-4C47-BF77-7CA2AFD24310}" type="datetimeFigureOut">
              <a:rPr lang="ko-KR" altLang="en-US" smtClean="0"/>
              <a:t>2019-09-16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DDEE-44DC-4BB6-8F43-6AF0E85542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0202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6266" y="6712991"/>
            <a:ext cx="5485714" cy="163289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807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650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2pPr>
            <a:lvl3pPr marL="1069299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3pPr>
            <a:lvl4pPr marL="1603949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4pPr>
            <a:lvl5pPr marL="2138599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5pPr>
            <a:lvl6pPr marL="267324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6pPr>
            <a:lvl7pPr marL="320789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7pPr>
            <a:lvl8pPr marL="3742548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8pPr>
            <a:lvl9pPr marL="4277197" indent="0">
              <a:buNone/>
              <a:defRPr sz="163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1069299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319E-CAB3-4C47-BF77-7CA2AFD24310}" type="datetimeFigureOut">
              <a:rPr lang="ko-KR" altLang="en-US" smtClean="0"/>
              <a:t>2019-09-16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DDEE-44DC-4BB6-8F43-6AF0E855427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7" name="Rectangle 6"/>
          <p:cNvSpPr/>
          <p:nvPr/>
        </p:nvSpPr>
        <p:spPr bwMode="gray">
          <a:xfrm>
            <a:off x="9602673" y="6148536"/>
            <a:ext cx="1090727" cy="2217505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8" name="Rectangle 7"/>
          <p:cNvSpPr/>
          <p:nvPr/>
        </p:nvSpPr>
        <p:spPr bwMode="gray">
          <a:xfrm>
            <a:off x="0" y="4697078"/>
            <a:ext cx="9891395" cy="2015913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9" name="Rectangle 8"/>
          <p:cNvSpPr/>
          <p:nvPr/>
        </p:nvSpPr>
        <p:spPr bwMode="gray">
          <a:xfrm>
            <a:off x="2919298" y="0"/>
            <a:ext cx="1999666" cy="520105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3261487" cy="5886467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34670" y="8406358"/>
            <a:ext cx="9089390" cy="2519892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1069299" rtl="0" eaLnBrk="1" latinLnBrk="0" hangingPunct="1">
              <a:spcBef>
                <a:spcPct val="0"/>
              </a:spcBef>
              <a:buNone/>
              <a:defRPr lang="en-US" sz="5145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6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70" y="3699425"/>
            <a:ext cx="4722918" cy="9978072"/>
          </a:xfrm>
        </p:spPr>
        <p:txBody>
          <a:bodyPr/>
          <a:lstStyle>
            <a:lvl1pPr>
              <a:defRPr sz="3274"/>
            </a:lvl1pPr>
            <a:lvl2pPr>
              <a:defRPr sz="2807"/>
            </a:lvl2pPr>
            <a:lvl3pPr>
              <a:defRPr sz="2339"/>
            </a:lvl3pPr>
            <a:lvl4pPr>
              <a:defRPr sz="2105"/>
            </a:lvl4pPr>
            <a:lvl5pPr>
              <a:defRPr sz="2105"/>
            </a:lvl5pPr>
            <a:lvl6pPr>
              <a:defRPr sz="2105"/>
            </a:lvl6pPr>
            <a:lvl7pPr>
              <a:defRPr sz="2105"/>
            </a:lvl7pPr>
            <a:lvl8pPr>
              <a:defRPr sz="2105"/>
            </a:lvl8pPr>
            <a:lvl9pPr>
              <a:defRPr sz="2105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5812" y="3699425"/>
            <a:ext cx="4722918" cy="9978072"/>
          </a:xfrm>
        </p:spPr>
        <p:txBody>
          <a:bodyPr/>
          <a:lstStyle>
            <a:lvl1pPr>
              <a:defRPr sz="3274"/>
            </a:lvl1pPr>
            <a:lvl2pPr>
              <a:defRPr sz="2807"/>
            </a:lvl2pPr>
            <a:lvl3pPr>
              <a:defRPr sz="2339"/>
            </a:lvl3pPr>
            <a:lvl4pPr>
              <a:defRPr sz="2105"/>
            </a:lvl4pPr>
            <a:lvl5pPr>
              <a:defRPr sz="2105"/>
            </a:lvl5pPr>
            <a:lvl6pPr>
              <a:defRPr sz="2105"/>
            </a:lvl6pPr>
            <a:lvl7pPr>
              <a:defRPr sz="2105"/>
            </a:lvl7pPr>
            <a:lvl8pPr>
              <a:defRPr sz="2105"/>
            </a:lvl8pPr>
            <a:lvl9pPr>
              <a:defRPr sz="2105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319E-CAB3-4C47-BF77-7CA2AFD24310}" type="datetimeFigureOut">
              <a:rPr lang="ko-KR" altLang="en-US" smtClean="0"/>
              <a:t>2019-09-16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DDEE-44DC-4BB6-8F43-6AF0E85542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2609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534670" y="3588326"/>
            <a:ext cx="4724775" cy="1410438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807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534650" indent="0">
              <a:buNone/>
              <a:defRPr sz="2339" b="1"/>
            </a:lvl2pPr>
            <a:lvl3pPr marL="1069299" indent="0">
              <a:buNone/>
              <a:defRPr sz="2105" b="1"/>
            </a:lvl3pPr>
            <a:lvl4pPr marL="1603949" indent="0">
              <a:buNone/>
              <a:defRPr sz="1871" b="1"/>
            </a:lvl4pPr>
            <a:lvl5pPr marL="2138599" indent="0">
              <a:buNone/>
              <a:defRPr sz="1871" b="1"/>
            </a:lvl5pPr>
            <a:lvl6pPr marL="2673248" indent="0">
              <a:buNone/>
              <a:defRPr sz="1871" b="1"/>
            </a:lvl6pPr>
            <a:lvl7pPr marL="3207898" indent="0">
              <a:buNone/>
              <a:defRPr sz="1871" b="1"/>
            </a:lvl7pPr>
            <a:lvl8pPr marL="3742548" indent="0">
              <a:buNone/>
              <a:defRPr sz="1871" b="1"/>
            </a:lvl8pPr>
            <a:lvl9pPr marL="4277197" indent="0">
              <a:buNone/>
              <a:defRPr sz="1871" b="1"/>
            </a:lvl9pPr>
          </a:lstStyle>
          <a:p>
            <a:pPr marL="0" lvl="0" indent="0" algn="l" defTabSz="1069299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" y="5039783"/>
            <a:ext cx="4724775" cy="8711127"/>
          </a:xfrm>
        </p:spPr>
        <p:txBody>
          <a:bodyPr/>
          <a:lstStyle>
            <a:lvl1pPr>
              <a:defRPr sz="2807"/>
            </a:lvl1pPr>
            <a:lvl2pPr>
              <a:defRPr sz="2339"/>
            </a:lvl2pPr>
            <a:lvl3pPr>
              <a:defRPr sz="2105"/>
            </a:lvl3pPr>
            <a:lvl4pPr>
              <a:defRPr sz="1871"/>
            </a:lvl4pPr>
            <a:lvl5pPr>
              <a:defRPr sz="1871"/>
            </a:lvl5pPr>
            <a:lvl6pPr>
              <a:defRPr sz="1871"/>
            </a:lvl6pPr>
            <a:lvl7pPr>
              <a:defRPr sz="1871"/>
            </a:lvl7pPr>
            <a:lvl8pPr>
              <a:defRPr sz="1871"/>
            </a:lvl8pPr>
            <a:lvl9pPr>
              <a:defRPr sz="187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5432099" y="3588326"/>
            <a:ext cx="4726631" cy="1410438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807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534650" indent="0">
              <a:buNone/>
              <a:defRPr sz="2339" b="1"/>
            </a:lvl2pPr>
            <a:lvl3pPr marL="1069299" indent="0">
              <a:buNone/>
              <a:defRPr sz="2105" b="1"/>
            </a:lvl3pPr>
            <a:lvl4pPr marL="1603949" indent="0">
              <a:buNone/>
              <a:defRPr sz="1871" b="1"/>
            </a:lvl4pPr>
            <a:lvl5pPr marL="2138599" indent="0">
              <a:buNone/>
              <a:defRPr sz="1871" b="1"/>
            </a:lvl5pPr>
            <a:lvl6pPr marL="2673248" indent="0">
              <a:buNone/>
              <a:defRPr sz="1871" b="1"/>
            </a:lvl6pPr>
            <a:lvl7pPr marL="3207898" indent="0">
              <a:buNone/>
              <a:defRPr sz="1871" b="1"/>
            </a:lvl7pPr>
            <a:lvl8pPr marL="3742548" indent="0">
              <a:buNone/>
              <a:defRPr sz="1871" b="1"/>
            </a:lvl8pPr>
            <a:lvl9pPr marL="4277197" indent="0">
              <a:buNone/>
              <a:defRPr sz="1871" b="1"/>
            </a:lvl9pPr>
          </a:lstStyle>
          <a:p>
            <a:pPr marL="0" lvl="0" indent="0" algn="l" defTabSz="1069299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099" y="5039783"/>
            <a:ext cx="4726631" cy="8711127"/>
          </a:xfrm>
        </p:spPr>
        <p:txBody>
          <a:bodyPr/>
          <a:lstStyle>
            <a:lvl1pPr>
              <a:defRPr sz="2807"/>
            </a:lvl1pPr>
            <a:lvl2pPr>
              <a:defRPr sz="2339"/>
            </a:lvl2pPr>
            <a:lvl3pPr>
              <a:defRPr sz="2105"/>
            </a:lvl3pPr>
            <a:lvl4pPr>
              <a:defRPr sz="1871"/>
            </a:lvl4pPr>
            <a:lvl5pPr>
              <a:defRPr sz="1871"/>
            </a:lvl5pPr>
            <a:lvl6pPr>
              <a:defRPr sz="1871"/>
            </a:lvl6pPr>
            <a:lvl7pPr>
              <a:defRPr sz="1871"/>
            </a:lvl7pPr>
            <a:lvl8pPr>
              <a:defRPr sz="1871"/>
            </a:lvl8pPr>
            <a:lvl9pPr>
              <a:defRPr sz="187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319E-CAB3-4C47-BF77-7CA2AFD24310}" type="datetimeFigureOut">
              <a:rPr lang="ko-KR" altLang="en-US" smtClean="0"/>
              <a:t>2019-09-16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DDEE-44DC-4BB6-8F43-6AF0E85542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201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14333144"/>
            <a:ext cx="10693400" cy="78620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7" name="Rectangle 6"/>
          <p:cNvSpPr/>
          <p:nvPr/>
        </p:nvSpPr>
        <p:spPr bwMode="gray">
          <a:xfrm>
            <a:off x="0" y="0"/>
            <a:ext cx="10693400" cy="665251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8" name="Rectangle 7"/>
          <p:cNvSpPr/>
          <p:nvPr/>
        </p:nvSpPr>
        <p:spPr bwMode="gray">
          <a:xfrm>
            <a:off x="0" y="0"/>
            <a:ext cx="2844444" cy="1169230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9" name="Rectangle 8"/>
          <p:cNvSpPr/>
          <p:nvPr/>
        </p:nvSpPr>
        <p:spPr bwMode="gray">
          <a:xfrm>
            <a:off x="1668170" y="0"/>
            <a:ext cx="1839265" cy="967638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 algn="ctr" defTabSz="1069299" rtl="0" eaLnBrk="1" latinLnBrk="0" hangingPunct="1">
              <a:spcBef>
                <a:spcPct val="0"/>
              </a:spcBef>
              <a:buNone/>
              <a:defRPr lang="en-US" sz="5145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319E-CAB3-4C47-BF77-7CA2AFD24310}" type="datetimeFigureOut">
              <a:rPr lang="ko-KR" altLang="en-US" smtClean="0"/>
              <a:t>2019-09-16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DDEE-44DC-4BB6-8F43-6AF0E85542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5883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gray">
          <a:xfrm>
            <a:off x="0" y="14333144"/>
            <a:ext cx="10693400" cy="78620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12" name="Rectangle 11"/>
          <p:cNvSpPr/>
          <p:nvPr/>
        </p:nvSpPr>
        <p:spPr bwMode="gray">
          <a:xfrm>
            <a:off x="0" y="0"/>
            <a:ext cx="10693400" cy="665251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13" name="Rectangle 12"/>
          <p:cNvSpPr/>
          <p:nvPr/>
        </p:nvSpPr>
        <p:spPr bwMode="gray">
          <a:xfrm>
            <a:off x="0" y="0"/>
            <a:ext cx="352882" cy="1511935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14" name="Rectangle 13"/>
          <p:cNvSpPr/>
          <p:nvPr/>
        </p:nvSpPr>
        <p:spPr bwMode="gray">
          <a:xfrm>
            <a:off x="0" y="0"/>
            <a:ext cx="2844444" cy="1169230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15" name="Rectangle 14"/>
          <p:cNvSpPr/>
          <p:nvPr/>
        </p:nvSpPr>
        <p:spPr bwMode="gray">
          <a:xfrm>
            <a:off x="1668170" y="0"/>
            <a:ext cx="1839265" cy="967638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16" name="Rectangle 15"/>
          <p:cNvSpPr/>
          <p:nvPr/>
        </p:nvSpPr>
        <p:spPr bwMode="gray">
          <a:xfrm>
            <a:off x="10340518" y="0"/>
            <a:ext cx="352882" cy="1511935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319E-CAB3-4C47-BF77-7CA2AFD24310}" type="datetimeFigureOut">
              <a:rPr lang="ko-KR" altLang="en-US" smtClean="0"/>
              <a:t>2019-09-16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DDEE-44DC-4BB6-8F43-6AF0E85542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04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669" y="1209548"/>
            <a:ext cx="9003843" cy="2056232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1069299" rtl="0" eaLnBrk="1" latinLnBrk="0" hangingPunct="1">
              <a:spcBef>
                <a:spcPct val="0"/>
              </a:spcBef>
              <a:buNone/>
              <a:defRPr lang="en-US" sz="3742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4252" y="3628644"/>
            <a:ext cx="3293567" cy="987797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37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650" indent="0">
              <a:buNone/>
              <a:defRPr sz="1403"/>
            </a:lvl2pPr>
            <a:lvl3pPr marL="1069299" indent="0">
              <a:buNone/>
              <a:defRPr sz="1169"/>
            </a:lvl3pPr>
            <a:lvl4pPr marL="1603949" indent="0">
              <a:buNone/>
              <a:defRPr sz="1052"/>
            </a:lvl4pPr>
            <a:lvl5pPr marL="2138599" indent="0">
              <a:buNone/>
              <a:defRPr sz="1052"/>
            </a:lvl5pPr>
            <a:lvl6pPr marL="2673248" indent="0">
              <a:buNone/>
              <a:defRPr sz="1052"/>
            </a:lvl6pPr>
            <a:lvl7pPr marL="3207898" indent="0">
              <a:buNone/>
              <a:defRPr sz="1052"/>
            </a:lvl7pPr>
            <a:lvl8pPr marL="3742548" indent="0">
              <a:buNone/>
              <a:defRPr sz="1052"/>
            </a:lvl8pPr>
            <a:lvl9pPr marL="4277197" indent="0">
              <a:buNone/>
              <a:defRPr sz="1052"/>
            </a:lvl9pPr>
          </a:lstStyle>
          <a:p>
            <a:pPr marL="0" lvl="0" indent="0" algn="l" defTabSz="1069299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319E-CAB3-4C47-BF77-7CA2AFD24310}" type="datetimeFigureOut">
              <a:rPr lang="ko-KR" altLang="en-US" smtClean="0"/>
              <a:t>2019-09-16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DDEE-44DC-4BB6-8F43-6AF0E855427E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34670" y="3628644"/>
            <a:ext cx="5614035" cy="987797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5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6600" y="1451458"/>
            <a:ext cx="6416040" cy="1814322"/>
          </a:xfrm>
        </p:spPr>
        <p:txBody>
          <a:bodyPr vert="horz" lIns="91440" tIns="45720" rIns="91440" bIns="45720" rtlCol="0" anchor="b">
            <a:normAutofit/>
          </a:bodyPr>
          <a:lstStyle>
            <a:lvl1pPr algn="ctr" defTabSz="1069299" rtl="0" eaLnBrk="1" latinLnBrk="0" hangingPunct="1">
              <a:spcBef>
                <a:spcPct val="0"/>
              </a:spcBef>
              <a:buNone/>
              <a:defRPr lang="en-US" sz="3274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2095906" y="3568167"/>
            <a:ext cx="6416040" cy="8023335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1069299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3742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4650" indent="0">
              <a:buNone/>
              <a:defRPr sz="3274"/>
            </a:lvl2pPr>
            <a:lvl3pPr marL="1069299" indent="0">
              <a:buNone/>
              <a:defRPr sz="2807"/>
            </a:lvl3pPr>
            <a:lvl4pPr marL="1603949" indent="0">
              <a:buNone/>
              <a:defRPr sz="2339"/>
            </a:lvl4pPr>
            <a:lvl5pPr marL="2138599" indent="0">
              <a:buNone/>
              <a:defRPr sz="2339"/>
            </a:lvl5pPr>
            <a:lvl6pPr marL="2673248" indent="0">
              <a:buNone/>
              <a:defRPr sz="2339"/>
            </a:lvl6pPr>
            <a:lvl7pPr marL="3207898" indent="0">
              <a:buNone/>
              <a:defRPr sz="2339"/>
            </a:lvl7pPr>
            <a:lvl8pPr marL="3742548" indent="0">
              <a:buNone/>
              <a:defRPr sz="2339"/>
            </a:lvl8pPr>
            <a:lvl9pPr marL="4277197" indent="0">
              <a:buNone/>
              <a:defRPr sz="2339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906" y="11934207"/>
            <a:ext cx="6416040" cy="2177186"/>
          </a:xfrm>
        </p:spPr>
        <p:txBody>
          <a:bodyPr/>
          <a:lstStyle>
            <a:lvl1pPr marL="0" indent="0">
              <a:buNone/>
              <a:defRPr sz="1637"/>
            </a:lvl1pPr>
            <a:lvl2pPr marL="534650" indent="0">
              <a:buNone/>
              <a:defRPr sz="1403"/>
            </a:lvl2pPr>
            <a:lvl3pPr marL="1069299" indent="0">
              <a:buNone/>
              <a:defRPr sz="1169"/>
            </a:lvl3pPr>
            <a:lvl4pPr marL="1603949" indent="0">
              <a:buNone/>
              <a:defRPr sz="1052"/>
            </a:lvl4pPr>
            <a:lvl5pPr marL="2138599" indent="0">
              <a:buNone/>
              <a:defRPr sz="1052"/>
            </a:lvl5pPr>
            <a:lvl6pPr marL="2673248" indent="0">
              <a:buNone/>
              <a:defRPr sz="1052"/>
            </a:lvl6pPr>
            <a:lvl7pPr marL="3207898" indent="0">
              <a:buNone/>
              <a:defRPr sz="1052"/>
            </a:lvl7pPr>
            <a:lvl8pPr marL="3742548" indent="0">
              <a:buNone/>
              <a:defRPr sz="1052"/>
            </a:lvl8pPr>
            <a:lvl9pPr marL="4277197" indent="0">
              <a:buNone/>
              <a:defRPr sz="1052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B319E-CAB3-4C47-BF77-7CA2AFD24310}" type="datetimeFigureOut">
              <a:rPr lang="ko-KR" altLang="en-US" smtClean="0"/>
              <a:t>2019-09-16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C8DDEE-44DC-4BB6-8F43-6AF0E85542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302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887002"/>
            <a:ext cx="10158730" cy="2419096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8" name="Rectangle 7"/>
          <p:cNvSpPr/>
          <p:nvPr/>
        </p:nvSpPr>
        <p:spPr bwMode="gray">
          <a:xfrm>
            <a:off x="9549206" y="2197346"/>
            <a:ext cx="1144194" cy="1975595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9" name="Rectangle 8"/>
          <p:cNvSpPr/>
          <p:nvPr/>
        </p:nvSpPr>
        <p:spPr bwMode="gray">
          <a:xfrm>
            <a:off x="2085213" y="0"/>
            <a:ext cx="2277694" cy="1189389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844444" cy="11893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05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70" y="1189389"/>
            <a:ext cx="9624060" cy="2116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70" y="3527850"/>
            <a:ext cx="9624060" cy="997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70" y="14413780"/>
            <a:ext cx="2495127" cy="544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B319E-CAB3-4C47-BF77-7CA2AFD24310}" type="datetimeFigureOut">
              <a:rPr lang="ko-KR" altLang="en-US" smtClean="0"/>
              <a:t>2019-09-16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65163" y="14413780"/>
            <a:ext cx="3386243" cy="544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95572" y="14413780"/>
            <a:ext cx="2495127" cy="544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8DDEE-44DC-4BB6-8F43-6AF0E855427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8310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1069299" rtl="0" eaLnBrk="1" latinLnBrk="1" hangingPunct="1">
        <a:spcBef>
          <a:spcPct val="0"/>
        </a:spcBef>
        <a:buNone/>
        <a:defRPr sz="5145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400987" indent="-400987" algn="l" defTabSz="1069299" rtl="0" eaLnBrk="1" latinLnBrk="1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742" kern="1200">
          <a:solidFill>
            <a:schemeClr val="tx1"/>
          </a:solidFill>
          <a:latin typeface="+mn-lt"/>
          <a:ea typeface="+mn-ea"/>
          <a:cs typeface="+mn-cs"/>
        </a:defRPr>
      </a:lvl1pPr>
      <a:lvl2pPr marL="868806" indent="-334156" algn="l" defTabSz="1069299" rtl="0" eaLnBrk="1" latinLnBrk="1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3274" kern="1200">
          <a:solidFill>
            <a:schemeClr val="tx1"/>
          </a:solidFill>
          <a:latin typeface="+mn-lt"/>
          <a:ea typeface="+mn-ea"/>
          <a:cs typeface="+mn-cs"/>
        </a:defRPr>
      </a:lvl2pPr>
      <a:lvl3pPr marL="1336624" indent="-267325" algn="l" defTabSz="1069299" rtl="0" eaLnBrk="1" latinLnBrk="1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807" kern="1200">
          <a:solidFill>
            <a:schemeClr val="tx1"/>
          </a:solidFill>
          <a:latin typeface="+mn-lt"/>
          <a:ea typeface="+mn-ea"/>
          <a:cs typeface="+mn-cs"/>
        </a:defRPr>
      </a:lvl3pPr>
      <a:lvl4pPr marL="1871274" indent="-267325" algn="l" defTabSz="1069299" rtl="0" eaLnBrk="1" latinLnBrk="1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339" kern="1200">
          <a:solidFill>
            <a:schemeClr val="tx1"/>
          </a:solidFill>
          <a:latin typeface="+mn-lt"/>
          <a:ea typeface="+mn-ea"/>
          <a:cs typeface="+mn-cs"/>
        </a:defRPr>
      </a:lvl4pPr>
      <a:lvl5pPr marL="2405924" indent="-267325" algn="l" defTabSz="1069299" rtl="0" eaLnBrk="1" latinLnBrk="1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339" kern="1200">
          <a:solidFill>
            <a:schemeClr val="tx1"/>
          </a:solidFill>
          <a:latin typeface="+mn-lt"/>
          <a:ea typeface="+mn-ea"/>
          <a:cs typeface="+mn-cs"/>
        </a:defRPr>
      </a:lvl5pPr>
      <a:lvl6pPr marL="2940573" indent="-267325" algn="l" defTabSz="1069299" rtl="0" eaLnBrk="1" latinLnBrk="1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6pPr>
      <a:lvl7pPr marL="3475223" indent="-267325" algn="l" defTabSz="1069299" rtl="0" eaLnBrk="1" latinLnBrk="1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7pPr>
      <a:lvl8pPr marL="4009873" indent="-267325" algn="l" defTabSz="1069299" rtl="0" eaLnBrk="1" latinLnBrk="1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8pPr>
      <a:lvl9pPr marL="4544522" indent="-267325" algn="l" defTabSz="1069299" rtl="0" eaLnBrk="1" latinLnBrk="1" hangingPunct="1">
        <a:spcBef>
          <a:spcPct val="20000"/>
        </a:spcBef>
        <a:buFont typeface="Arial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99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50" algn="l" defTabSz="1069299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99" algn="l" defTabSz="1069299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949" algn="l" defTabSz="1069299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599" algn="l" defTabSz="1069299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248" algn="l" defTabSz="1069299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898" algn="l" defTabSz="1069299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548" algn="l" defTabSz="1069299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7197" algn="l" defTabSz="1069299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E5E5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4670" y="533401"/>
            <a:ext cx="9624060" cy="2772698"/>
          </a:xfrm>
        </p:spPr>
        <p:txBody>
          <a:bodyPr>
            <a:normAutofit/>
          </a:bodyPr>
          <a:lstStyle/>
          <a:p>
            <a:r>
              <a:rPr lang="en-US" altLang="ko-KR" sz="5400" b="1" spc="-100" dirty="0" smtClean="0">
                <a:latin typeface="이화체" panose="02000300000000000000" pitchFamily="2" charset="-127"/>
                <a:ea typeface="이화체" panose="02000300000000000000" pitchFamily="2" charset="-127"/>
              </a:rPr>
              <a:t>2019</a:t>
            </a:r>
            <a:r>
              <a:rPr lang="ko-KR" altLang="en-US" sz="5400" b="1" spc="-100" smtClean="0">
                <a:latin typeface="이화체" panose="02000300000000000000" pitchFamily="2" charset="-127"/>
                <a:ea typeface="이화체" panose="02000300000000000000" pitchFamily="2" charset="-127"/>
              </a:rPr>
              <a:t>학년도 </a:t>
            </a:r>
            <a:r>
              <a:rPr lang="en-US" altLang="ko-KR" sz="5400" b="1" spc="-100" dirty="0">
                <a:latin typeface="이화체" panose="02000300000000000000" pitchFamily="2" charset="-127"/>
                <a:ea typeface="이화체" panose="02000300000000000000" pitchFamily="2" charset="-127"/>
              </a:rPr>
              <a:t>2</a:t>
            </a:r>
            <a:r>
              <a:rPr lang="ko-KR" altLang="en-US" sz="5400" b="1" spc="-100" smtClean="0">
                <a:latin typeface="이화체" panose="02000300000000000000" pitchFamily="2" charset="-127"/>
                <a:ea typeface="이화체" panose="02000300000000000000" pitchFamily="2" charset="-127"/>
              </a:rPr>
              <a:t>학기</a:t>
            </a:r>
            <a:r>
              <a:rPr lang="en-US" altLang="ko-KR" sz="5400" b="1" spc="-100" dirty="0">
                <a:latin typeface="이화체" panose="02000300000000000000" pitchFamily="2" charset="-127"/>
                <a:ea typeface="이화체" panose="02000300000000000000" pitchFamily="2" charset="-127"/>
              </a:rPr>
              <a:t/>
            </a:r>
            <a:br>
              <a:rPr lang="en-US" altLang="ko-KR" sz="5400" b="1" spc="-100" dirty="0">
                <a:latin typeface="이화체" panose="02000300000000000000" pitchFamily="2" charset="-127"/>
                <a:ea typeface="이화체" panose="02000300000000000000" pitchFamily="2" charset="-127"/>
              </a:rPr>
            </a:br>
            <a:r>
              <a:rPr lang="ko-KR" altLang="en-US" sz="5400" b="1" spc="-100" dirty="0">
                <a:latin typeface="이화체" panose="02000300000000000000" pitchFamily="2" charset="-127"/>
                <a:ea typeface="이화체" panose="02000300000000000000" pitchFamily="2" charset="-127"/>
              </a:rPr>
              <a:t>전공연계 </a:t>
            </a:r>
            <a:r>
              <a:rPr lang="ko-KR" altLang="en-US" sz="5400" b="1" spc="-100" dirty="0" smtClean="0">
                <a:latin typeface="이화체" panose="02000300000000000000" pitchFamily="2" charset="-127"/>
                <a:ea typeface="이화체" panose="02000300000000000000" pitchFamily="2" charset="-127"/>
              </a:rPr>
              <a:t>및 봉사 소모임</a:t>
            </a:r>
            <a:r>
              <a:rPr lang="en-US" altLang="ko-KR" sz="5400" b="1" spc="-100" dirty="0">
                <a:latin typeface="이화체" panose="02000300000000000000" pitchFamily="2" charset="-127"/>
                <a:ea typeface="이화체" panose="02000300000000000000" pitchFamily="2" charset="-127"/>
              </a:rPr>
              <a:t>(</a:t>
            </a:r>
            <a:r>
              <a:rPr lang="ko-KR" altLang="en-US" sz="5400" b="1" spc="-100" dirty="0">
                <a:latin typeface="이화체" panose="02000300000000000000" pitchFamily="2" charset="-127"/>
                <a:ea typeface="이화체" panose="02000300000000000000" pitchFamily="2" charset="-127"/>
              </a:rPr>
              <a:t>동아리</a:t>
            </a:r>
            <a:r>
              <a:rPr lang="en-US" altLang="ko-KR" sz="5400" b="1" spc="-100" dirty="0">
                <a:latin typeface="이화체" panose="02000300000000000000" pitchFamily="2" charset="-127"/>
                <a:ea typeface="이화체" panose="02000300000000000000" pitchFamily="2" charset="-127"/>
              </a:rPr>
              <a:t>) </a:t>
            </a:r>
            <a:br>
              <a:rPr lang="en-US" altLang="ko-KR" sz="5400" b="1" spc="-100" dirty="0">
                <a:latin typeface="이화체" panose="02000300000000000000" pitchFamily="2" charset="-127"/>
                <a:ea typeface="이화체" panose="02000300000000000000" pitchFamily="2" charset="-127"/>
              </a:rPr>
            </a:br>
            <a:r>
              <a:rPr lang="ko-KR" altLang="en-US" sz="5400" b="1" spc="-100" dirty="0">
                <a:latin typeface="이화체" panose="02000300000000000000" pitchFamily="2" charset="-127"/>
                <a:ea typeface="이화체" panose="02000300000000000000" pitchFamily="2" charset="-127"/>
              </a:rPr>
              <a:t>봉사활동 프로그램 공모전</a:t>
            </a:r>
            <a:endParaRPr lang="ko-KR" altLang="en-US" dirty="0">
              <a:latin typeface="이화체" panose="02000300000000000000" pitchFamily="2" charset="-127"/>
              <a:ea typeface="이화체" panose="02000300000000000000" pitchFamily="2" charset="-127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06654" y="3806190"/>
            <a:ext cx="9752076" cy="10763250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None/>
            </a:pPr>
            <a:r>
              <a:rPr lang="en-US" altLang="ko-KR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이화체" panose="02000300000000000000" pitchFamily="2" charset="-127"/>
                <a:ea typeface="이화체" panose="02000300000000000000" pitchFamily="2" charset="-127"/>
              </a:rPr>
              <a:t>1.</a:t>
            </a:r>
            <a:r>
              <a:rPr lang="en-US" altLang="ko-KR" sz="2400" b="1" dirty="0" smtClean="0">
                <a:solidFill>
                  <a:schemeClr val="accent4">
                    <a:lumMod val="7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ko-KR" altLang="en-US" sz="2400" b="1" dirty="0" smtClean="0">
                <a:solidFill>
                  <a:schemeClr val="accent4">
                    <a:lumMod val="7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사업목적</a:t>
            </a:r>
            <a:endParaRPr lang="en-US" altLang="ko-KR" sz="2400" b="1" dirty="0">
              <a:solidFill>
                <a:schemeClr val="accent4">
                  <a:lumMod val="7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marL="467819" lvl="1" indent="0">
              <a:lnSpc>
                <a:spcPct val="130000"/>
              </a:lnSpc>
              <a:buNone/>
            </a:pPr>
            <a:r>
              <a:rPr lang="ko-KR" altLang="en-US" sz="20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학생처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사회봉사팀에서는 전공연계 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및 봉사 소모임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동아리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)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의 활발한 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봉사활동을 지원하기</a:t>
            </a:r>
            <a:r>
              <a:rPr lang="en-US" altLang="ko-KR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위하여 </a:t>
            </a:r>
            <a:r>
              <a:rPr lang="ko-KR" alt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아래와 같이 봉사활동 프로그램 공모사업을 실시하고자 </a:t>
            </a:r>
            <a:r>
              <a:rPr lang="ko-KR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함</a:t>
            </a:r>
            <a:endParaRPr lang="en-US" altLang="ko-KR" sz="1000" dirty="0">
              <a:solidFill>
                <a:schemeClr val="tx1">
                  <a:lumMod val="75000"/>
                  <a:lumOff val="2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marL="0" indent="0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None/>
            </a:pPr>
            <a:r>
              <a:rPr lang="en-US" altLang="ko-KR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이화체" panose="02000300000000000000" pitchFamily="2" charset="-127"/>
                <a:ea typeface="이화체" panose="02000300000000000000" pitchFamily="2" charset="-127"/>
              </a:rPr>
              <a:t>2. </a:t>
            </a:r>
            <a:r>
              <a:rPr lang="ko-KR" altLang="en-US" sz="2400" b="1" dirty="0" smtClean="0">
                <a:solidFill>
                  <a:schemeClr val="accent4">
                    <a:lumMod val="7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주요내용</a:t>
            </a:r>
            <a:endParaRPr lang="en-US" altLang="ko-KR" sz="2400" b="1" dirty="0">
              <a:solidFill>
                <a:schemeClr val="accent4">
                  <a:lumMod val="7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lvl="1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지원자격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: </a:t>
            </a:r>
            <a:r>
              <a:rPr lang="ko-KR" altLang="en-US" sz="2000" dirty="0" smtClean="0">
                <a:solidFill>
                  <a:srgbClr val="FF0000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학부 재학생</a:t>
            </a:r>
            <a:r>
              <a:rPr lang="en-US" altLang="ko-KR" sz="2000" dirty="0" smtClean="0">
                <a:solidFill>
                  <a:srgbClr val="FF0000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2000" dirty="0">
                <a:solidFill>
                  <a:srgbClr val="FF0000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5</a:t>
            </a:r>
            <a:r>
              <a:rPr lang="ko-KR" altLang="en-US" sz="2000" dirty="0">
                <a:solidFill>
                  <a:srgbClr val="FF0000"/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인 이상</a:t>
            </a: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으로 구성된 전공연계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및 봉사 소모임</a:t>
            </a:r>
            <a:r>
              <a:rPr lang="en-US" altLang="ko-K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</a:t>
            </a: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동아리</a:t>
            </a:r>
            <a:r>
              <a:rPr lang="en-US" altLang="ko-K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) </a:t>
            </a:r>
            <a:endParaRPr lang="en-US" altLang="ko-KR" sz="2000" dirty="0" smtClean="0">
              <a:solidFill>
                <a:schemeClr val="tx1">
                  <a:lumMod val="95000"/>
                  <a:lumOff val="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lvl="1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ko-KR" alt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사업기간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: 2019</a:t>
            </a:r>
            <a:r>
              <a:rPr lang="ko-KR" altLang="en-US" sz="200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년 </a:t>
            </a:r>
            <a:r>
              <a:rPr lang="en-US" altLang="ko-K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9</a:t>
            </a:r>
            <a:r>
              <a:rPr lang="ko-KR" altLang="en-US" sz="200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월 </a:t>
            </a:r>
            <a:r>
              <a:rPr lang="en-US" altLang="ko-KR" sz="200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~ </a:t>
            </a:r>
            <a:r>
              <a:rPr lang="en-US" altLang="ko-KR" sz="200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2020</a:t>
            </a:r>
            <a:r>
              <a:rPr lang="ko-KR" altLang="en-US" sz="200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년 </a:t>
            </a:r>
            <a:r>
              <a:rPr lang="en-US" altLang="ko-K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2</a:t>
            </a:r>
            <a:r>
              <a:rPr lang="ko-KR" altLang="en-US" sz="200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월까지</a:t>
            </a:r>
            <a:r>
              <a:rPr lang="en-US" altLang="ko-KR" sz="200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endParaRPr lang="en-US" altLang="ko-KR" sz="2000" dirty="0">
              <a:solidFill>
                <a:schemeClr val="tx1">
                  <a:lumMod val="95000"/>
                  <a:lumOff val="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lvl="1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국내 봉사활동 프로그램을 대상으로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하며</a:t>
            </a:r>
            <a:r>
              <a:rPr lang="en-US" altLang="ko-KR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,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봉사활동영역에는 제한을 두지 않음</a:t>
            </a:r>
            <a:endParaRPr lang="en-US" altLang="ko-KR" sz="2000" dirty="0">
              <a:solidFill>
                <a:schemeClr val="tx1">
                  <a:lumMod val="95000"/>
                  <a:lumOff val="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lvl="1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선정된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팀에 </a:t>
            </a:r>
            <a:r>
              <a:rPr lang="en-US" altLang="ko-K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100</a:t>
            </a:r>
            <a:r>
              <a:rPr lang="ko-KR" altLang="en-US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만원 이내에서 </a:t>
            </a:r>
            <a:r>
              <a:rPr lang="ko-KR" alt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차등지원</a:t>
            </a:r>
            <a:endParaRPr lang="en-US" altLang="ko-KR" sz="1000" dirty="0">
              <a:solidFill>
                <a:schemeClr val="tx1">
                  <a:lumMod val="95000"/>
                  <a:lumOff val="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marL="0" indent="0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None/>
            </a:pPr>
            <a:r>
              <a:rPr lang="en-US" altLang="ko-KR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이화체" panose="02000300000000000000" pitchFamily="2" charset="-127"/>
                <a:ea typeface="이화체" panose="02000300000000000000" pitchFamily="2" charset="-127"/>
              </a:rPr>
              <a:t>3. </a:t>
            </a:r>
            <a:r>
              <a:rPr lang="ko-KR" altLang="en-US" sz="2400" b="1" dirty="0" smtClean="0">
                <a:solidFill>
                  <a:schemeClr val="accent4">
                    <a:lumMod val="7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신청방법</a:t>
            </a:r>
            <a:endParaRPr lang="en-US" altLang="ko-KR" sz="2400" b="1" dirty="0">
              <a:solidFill>
                <a:schemeClr val="accent4">
                  <a:lumMod val="7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lvl="1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전공연계 </a:t>
            </a:r>
            <a:r>
              <a:rPr lang="ko-KR" altLang="en-US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및 봉사 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소모임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동아리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) 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대표 학생이 첨부된 신청서류 작성 후 제출</a:t>
            </a:r>
            <a:endParaRPr lang="en-US" altLang="ko-KR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marL="467819" lvl="1" indent="0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None/>
            </a:pP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    </a:t>
            </a:r>
            <a:r>
              <a:rPr lang="en-US" altLang="ko-KR" sz="1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(2019</a:t>
            </a:r>
            <a:r>
              <a:rPr lang="ko-KR" altLang="en-US" sz="1600" u="sng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학년도 </a:t>
            </a:r>
            <a:r>
              <a:rPr lang="en-US" altLang="ko-KR" sz="1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2</a:t>
            </a:r>
            <a:r>
              <a:rPr lang="ko-KR" altLang="en-US" sz="1600" u="sng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학기 </a:t>
            </a:r>
            <a:r>
              <a:rPr lang="ko-KR" altLang="en-US" sz="1600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학부 재학생에 한함</a:t>
            </a:r>
            <a:r>
              <a:rPr lang="en-US" altLang="ko-KR" sz="1600" u="sng" dirty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)</a:t>
            </a:r>
            <a:endParaRPr lang="en-US" altLang="ko-KR" sz="1600" u="sng" dirty="0" smtClean="0">
              <a:solidFill>
                <a:schemeClr val="tx1">
                  <a:lumMod val="85000"/>
                  <a:lumOff val="1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lvl="1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ko-KR" alt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학생처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ko-KR" alt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사회봉사팀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</a:t>
            </a:r>
            <a:r>
              <a:rPr lang="ko-KR" alt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학생문화관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107-1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호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)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으로 신청서류 직접 제출 및</a:t>
            </a:r>
            <a:endParaRPr lang="en-US" altLang="ko-KR" sz="2000" dirty="0" smtClean="0">
              <a:solidFill>
                <a:schemeClr val="tx1">
                  <a:lumMod val="85000"/>
                  <a:lumOff val="1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marL="467819" lvl="1" indent="0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None/>
            </a:pP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   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ko-KR" alt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학생처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사회봉사팀 이메일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(sscenter@ewha.ac.kr)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로 해당 파일 송부</a:t>
            </a:r>
            <a:endParaRPr lang="en-US" altLang="ko-KR" sz="1000" b="1" dirty="0" smtClean="0">
              <a:solidFill>
                <a:schemeClr val="tx1">
                  <a:lumMod val="85000"/>
                  <a:lumOff val="1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marL="0" indent="0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None/>
            </a:pPr>
            <a:r>
              <a:rPr lang="en-US" altLang="ko-KR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이화체" panose="02000300000000000000" pitchFamily="2" charset="-127"/>
                <a:ea typeface="이화체" panose="02000300000000000000" pitchFamily="2" charset="-127"/>
              </a:rPr>
              <a:t>4. </a:t>
            </a:r>
            <a:r>
              <a:rPr lang="ko-KR" altLang="en-US" sz="2400" b="1" dirty="0" smtClean="0">
                <a:solidFill>
                  <a:schemeClr val="accent4">
                    <a:lumMod val="7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추진일정</a:t>
            </a:r>
            <a:endParaRPr lang="en-US" altLang="ko-KR" sz="2400" b="1" dirty="0" smtClean="0">
              <a:solidFill>
                <a:schemeClr val="accent4">
                  <a:lumMod val="7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lvl="1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ko-KR" altLang="en-US" sz="2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신청기간</a:t>
            </a:r>
            <a:endParaRPr lang="en-US" altLang="ko-KR" sz="2100" b="1" dirty="0">
              <a:solidFill>
                <a:schemeClr val="tx1">
                  <a:lumMod val="85000"/>
                  <a:lumOff val="1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marL="467819" lvl="1" indent="0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None/>
            </a:pP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    : 2019</a:t>
            </a:r>
            <a:r>
              <a:rPr lang="en-US" altLang="ko-KR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. 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9</a:t>
            </a:r>
            <a:r>
              <a:rPr lang="en-US" altLang="ko-KR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. 3(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화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) ~ 2019</a:t>
            </a:r>
            <a:r>
              <a:rPr lang="en-US" altLang="ko-KR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.</a:t>
            </a:r>
            <a:r>
              <a:rPr lang="ko-KR" altLang="en-US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9</a:t>
            </a:r>
            <a:r>
              <a:rPr lang="en-US" altLang="ko-KR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.</a:t>
            </a:r>
            <a:r>
              <a:rPr lang="ko-KR" altLang="en-US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20(</a:t>
            </a:r>
            <a:r>
              <a:rPr lang="ko-KR" altLang="en-US" sz="200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금</a:t>
            </a:r>
            <a:r>
              <a:rPr lang="en-US" altLang="ko-KR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) 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16:00 </a:t>
            </a:r>
            <a:endParaRPr lang="en-US" altLang="ko-KR" sz="2000" dirty="0">
              <a:solidFill>
                <a:schemeClr val="tx1">
                  <a:lumMod val="85000"/>
                  <a:lumOff val="1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lvl="1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ko-KR" altLang="en-US" sz="2100" b="1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선정결과</a:t>
            </a:r>
            <a:r>
              <a:rPr lang="ko-KR" altLang="en-US" sz="2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발표</a:t>
            </a:r>
            <a:endParaRPr lang="en-US" altLang="ko-KR" sz="2100" b="1" dirty="0">
              <a:solidFill>
                <a:schemeClr val="tx1">
                  <a:lumMod val="85000"/>
                  <a:lumOff val="1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marL="467819" lvl="1" indent="0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None/>
            </a:pP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    : 2019</a:t>
            </a:r>
            <a:r>
              <a:rPr lang="en-US" altLang="ko-KR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.</a:t>
            </a:r>
            <a:r>
              <a:rPr lang="ko-KR" altLang="en-US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9</a:t>
            </a:r>
            <a:r>
              <a:rPr lang="en-US" altLang="ko-KR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. 27(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금</a:t>
            </a:r>
            <a:r>
              <a:rPr lang="en-US" altLang="ko-KR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) </a:t>
            </a:r>
            <a:r>
              <a:rPr lang="ko-KR" altLang="en-US" sz="20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사회봉사팀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홈페이지 발표 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(http://volunteer.ewha.ac.kr) 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예정</a:t>
            </a:r>
            <a:endParaRPr lang="en-US" altLang="ko-KR" sz="2000" dirty="0">
              <a:solidFill>
                <a:schemeClr val="tx1">
                  <a:lumMod val="85000"/>
                  <a:lumOff val="1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lvl="1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v"/>
            </a:pPr>
            <a:r>
              <a:rPr lang="ko-KR" altLang="en-US" sz="2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결과보고서 </a:t>
            </a:r>
            <a:r>
              <a:rPr lang="ko-KR" altLang="en-US" sz="21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제출</a:t>
            </a:r>
            <a:endParaRPr lang="en-US" altLang="ko-KR" sz="2100" b="1" dirty="0">
              <a:solidFill>
                <a:schemeClr val="tx1">
                  <a:lumMod val="85000"/>
                  <a:lumOff val="1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marL="467819" lvl="1" indent="0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None/>
            </a:pP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    : 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프로그램 종료 후 일주일 </a:t>
            </a:r>
            <a:r>
              <a:rPr lang="ko-KR" altLang="en-US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이내 </a:t>
            </a:r>
            <a:r>
              <a:rPr lang="en-US" altLang="ko-KR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(3</a:t>
            </a:r>
            <a:r>
              <a:rPr lang="ko-KR" altLang="en-US" sz="200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월 </a:t>
            </a:r>
            <a:r>
              <a:rPr lang="ko-KR" altLang="en-US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초 예정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)</a:t>
            </a:r>
            <a:endParaRPr lang="en-US" altLang="ko-KR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marL="0" indent="0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  <a:buNone/>
            </a:pPr>
            <a:r>
              <a:rPr lang="en-US" altLang="ko-KR" sz="2400" b="1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이화체" panose="02000300000000000000" pitchFamily="2" charset="-127"/>
                <a:ea typeface="이화체" panose="02000300000000000000" pitchFamily="2" charset="-127"/>
              </a:rPr>
              <a:t>5. </a:t>
            </a:r>
            <a:r>
              <a:rPr lang="ko-KR" altLang="en-US" sz="2400" b="1" dirty="0" smtClean="0">
                <a:solidFill>
                  <a:schemeClr val="accent4">
                    <a:lumMod val="7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문의</a:t>
            </a:r>
            <a:endParaRPr lang="en-US" altLang="ko-KR" sz="2400" b="1" dirty="0">
              <a:solidFill>
                <a:schemeClr val="accent4">
                  <a:lumMod val="7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  <a:p>
            <a:pPr lvl="1">
              <a:lnSpc>
                <a:spcPct val="130000"/>
              </a:lnSpc>
              <a:buClr>
                <a:schemeClr val="tx2">
                  <a:lumMod val="40000"/>
                  <a:lumOff val="60000"/>
                </a:schemeClr>
              </a:buClr>
            </a:pPr>
            <a:r>
              <a:rPr lang="ko-KR" alt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학생처</a:t>
            </a:r>
            <a:r>
              <a:rPr lang="ko-KR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 </a:t>
            </a:r>
            <a:r>
              <a:rPr lang="ko-KR" altLang="en-US" sz="20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사회봉사팀</a:t>
            </a:r>
            <a:r>
              <a:rPr lang="en-US" altLang="ko-KR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(02-3277-2825, 2827</a:t>
            </a:r>
            <a:r>
              <a:rPr lang="en-US" altLang="ko-KR" sz="2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이화체" panose="02000300000000000000" pitchFamily="2" charset="-127"/>
                <a:ea typeface="이화체" panose="02000300000000000000" pitchFamily="2" charset="-127"/>
              </a:rPr>
              <a:t>)</a:t>
            </a:r>
            <a:endParaRPr lang="en-US" altLang="ko-KR" sz="2000" dirty="0">
              <a:solidFill>
                <a:schemeClr val="tx1">
                  <a:lumMod val="85000"/>
                  <a:lumOff val="15000"/>
                </a:schemeClr>
              </a:solidFill>
              <a:latin typeface="이화체" panose="02000300000000000000" pitchFamily="2" charset="-127"/>
              <a:ea typeface="이화체" panose="020003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1698928"/>
      </p:ext>
    </p:extLst>
  </p:cSld>
  <p:clrMapOvr>
    <a:masterClrMapping/>
  </p:clrMapOvr>
</p:sld>
</file>

<file path=ppt/theme/theme1.xml><?xml version="1.0" encoding="utf-8"?>
<a:theme xmlns:a="http://schemas.openxmlformats.org/drawingml/2006/main" name="New_Simple01">
  <a:themeElements>
    <a:clrScheme name="New_Simple01">
      <a:dk1>
        <a:sysClr val="windowText" lastClr="000000"/>
      </a:dk1>
      <a:lt1>
        <a:sysClr val="window" lastClr="FFFFFF"/>
      </a:lt1>
      <a:dk2>
        <a:srgbClr val="562B71"/>
      </a:dk2>
      <a:lt2>
        <a:srgbClr val="DFF0F7"/>
      </a:lt2>
      <a:accent1>
        <a:srgbClr val="6BA2DF"/>
      </a:accent1>
      <a:accent2>
        <a:srgbClr val="C0504D"/>
      </a:accent2>
      <a:accent3>
        <a:srgbClr val="9BBB59"/>
      </a:accent3>
      <a:accent4>
        <a:srgbClr val="8064A2"/>
      </a:accent4>
      <a:accent5>
        <a:srgbClr val="AA5E74"/>
      </a:accent5>
      <a:accent6>
        <a:srgbClr val="EF9031"/>
      </a:accent6>
      <a:hlink>
        <a:srgbClr val="FF0000"/>
      </a:hlink>
      <a:folHlink>
        <a:srgbClr val="92D050"/>
      </a:folHlink>
    </a:clrScheme>
    <a:fontScheme name="New_Simple01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TM10237555[[fn=심플 테마]]</Template>
  <TotalTime>54</TotalTime>
  <Words>193</Words>
  <Application>Microsoft Office PowerPoint</Application>
  <PresentationFormat>사용자 지정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Wingdings</vt:lpstr>
      <vt:lpstr>Arial</vt:lpstr>
      <vt:lpstr>Tw Cen MT</vt:lpstr>
      <vt:lpstr>이화체</vt:lpstr>
      <vt:lpstr>Wingdings 3</vt:lpstr>
      <vt:lpstr>New_Simple01</vt:lpstr>
      <vt:lpstr>2019학년도 2학기 전공연계 및 봉사 소모임(동아리)  봉사활동 프로그램 공모전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2018학년도 전공연계 소모임(동아리)  봉사활동 프로그램 공모전</dc:title>
  <dc:creator>ewha</dc:creator>
  <cp:lastModifiedBy>user</cp:lastModifiedBy>
  <cp:revision>24</cp:revision>
  <cp:lastPrinted>2018-03-14T06:06:56Z</cp:lastPrinted>
  <dcterms:created xsi:type="dcterms:W3CDTF">2018-03-14T05:54:49Z</dcterms:created>
  <dcterms:modified xsi:type="dcterms:W3CDTF">2019-09-16T01:47:23Z</dcterms:modified>
</cp:coreProperties>
</file>